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Bebas Neue" panose="020B0606020202050201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m26jdiut2klf1j0kDWsvt/KGL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customschemas.google.com/relationships/presentationmetadata" Target="meta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rw.hisparob.es/competiciones-online-particip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89393" y="1209716"/>
            <a:ext cx="2170152" cy="523220"/>
          </a:xfrm>
          <a:prstGeom prst="rect">
            <a:avLst/>
          </a:prstGeom>
          <a:solidFill>
            <a:srgbClr val="6365A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21/11 </a:t>
            </a:r>
            <a:endParaRPr sz="1400" b="1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Lunes</a:t>
            </a:r>
            <a:endParaRPr sz="1400" b="1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9776715" y="41662"/>
            <a:ext cx="2344944" cy="6155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Del 18 al 27 </a:t>
            </a:r>
            <a:endParaRPr sz="1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 noviembre de 2022</a:t>
            </a:r>
            <a:endParaRPr sz="1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872353" y="1210824"/>
            <a:ext cx="2175693" cy="523220"/>
          </a:xfrm>
          <a:prstGeom prst="rect">
            <a:avLst/>
          </a:prstGeom>
          <a:solidFill>
            <a:srgbClr val="6365A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22/11</a:t>
            </a:r>
            <a:endParaRPr sz="1400" b="1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Martes</a:t>
            </a:r>
            <a:endParaRPr sz="1400" b="1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195575" y="1209716"/>
            <a:ext cx="2148106" cy="523220"/>
          </a:xfrm>
          <a:prstGeom prst="rect">
            <a:avLst/>
          </a:prstGeom>
          <a:solidFill>
            <a:srgbClr val="6365A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23/11</a:t>
            </a:r>
            <a:endParaRPr sz="1400" b="1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Miércoles</a:t>
            </a:r>
            <a:endParaRPr sz="1400" b="1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7484077" y="1220058"/>
            <a:ext cx="2148107" cy="523220"/>
          </a:xfrm>
          <a:prstGeom prst="rect">
            <a:avLst/>
          </a:prstGeom>
          <a:solidFill>
            <a:srgbClr val="6365A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24/11</a:t>
            </a:r>
            <a:endParaRPr sz="1400" b="1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Jueves</a:t>
            </a:r>
            <a:endParaRPr sz="1400" b="1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766526" y="1212488"/>
            <a:ext cx="1990327" cy="523220"/>
          </a:xfrm>
          <a:prstGeom prst="rect">
            <a:avLst/>
          </a:prstGeom>
          <a:solidFill>
            <a:srgbClr val="6365A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25/11</a:t>
            </a:r>
            <a:endParaRPr sz="1400" b="1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Viernes</a:t>
            </a:r>
            <a:endParaRPr sz="1400" b="1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81807" y="1783781"/>
            <a:ext cx="2171192" cy="2920368"/>
          </a:xfrm>
          <a:prstGeom prst="rect">
            <a:avLst/>
          </a:prstGeom>
          <a:solidFill>
            <a:srgbClr val="6365AF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872353" y="1777298"/>
            <a:ext cx="2170151" cy="2933334"/>
          </a:xfrm>
          <a:prstGeom prst="rect">
            <a:avLst/>
          </a:prstGeom>
          <a:solidFill>
            <a:srgbClr val="6365AF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206653" y="1783781"/>
            <a:ext cx="2135064" cy="2941799"/>
          </a:xfrm>
          <a:prstGeom prst="rect">
            <a:avLst/>
          </a:prstGeom>
          <a:solidFill>
            <a:srgbClr val="6365AF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7496057" y="1792940"/>
            <a:ext cx="2126318" cy="2936546"/>
          </a:xfrm>
          <a:prstGeom prst="rect">
            <a:avLst/>
          </a:prstGeom>
          <a:solidFill>
            <a:srgbClr val="6365AF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9776715" y="1781667"/>
            <a:ext cx="1988283" cy="2941799"/>
          </a:xfrm>
          <a:prstGeom prst="rect">
            <a:avLst/>
          </a:prstGeom>
          <a:solidFill>
            <a:srgbClr val="6365AF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872353" y="700688"/>
            <a:ext cx="9249306" cy="4616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CALENDARIO TEMÁTICO</a:t>
            </a:r>
            <a:endParaRPr sz="1400" b="1" i="0" u="none" strike="noStrike" cap="none">
              <a:solidFill>
                <a:srgbClr val="7F7F7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6639" y="4853647"/>
            <a:ext cx="12085020" cy="3385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 descr="Imagen que contiene Diagra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8857" y="5316362"/>
            <a:ext cx="1866141" cy="142369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7549908" y="1665799"/>
            <a:ext cx="2199600" cy="497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1000"/>
              </a:spcBef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+mj-lt"/>
                <a:ea typeface="Arial Narrow"/>
                <a:cs typeface="Arial Narrow"/>
                <a:sym typeface="Arial Narrow"/>
              </a:rPr>
              <a:t>¿Conoces las competiciones robóticas?¿has participado en alguna? Comparte tu experiencia, </a:t>
            </a:r>
            <a:r>
              <a:rPr lang="es-ES" sz="1200" dirty="0">
                <a:solidFill>
                  <a:schemeClr val="dk1"/>
                </a:solidFill>
                <a:latin typeface="+mj-lt"/>
                <a:ea typeface="Arial Narrow"/>
                <a:cs typeface="Arial Narrow"/>
                <a:sym typeface="Arial Narrow"/>
              </a:rPr>
              <a:t>anímate a organizar una pequeña competición o desafío, o </a:t>
            </a:r>
            <a:r>
              <a:rPr lang="es-ES" sz="1200" dirty="0">
                <a:solidFill>
                  <a:schemeClr val="tx1"/>
                </a:solidFill>
                <a:latin typeface="+mj-lt"/>
                <a:ea typeface="Arial Narrow"/>
                <a:cs typeface="Arial Narrow"/>
                <a:sym typeface="Arial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súmate a las que se están organizando con motivo de la ERW.</a:t>
            </a:r>
            <a:endParaRPr lang="es-ES" sz="1200" dirty="0">
              <a:solidFill>
                <a:schemeClr val="tx1"/>
              </a:solidFill>
              <a:latin typeface="+mj-lt"/>
              <a:ea typeface="Arial Narrow"/>
              <a:cs typeface="Arial Narrow"/>
              <a:sym typeface="Arial Narrow"/>
            </a:endParaRPr>
          </a:p>
          <a:p>
            <a:pPr>
              <a:spcBef>
                <a:spcPts val="1000"/>
              </a:spcBef>
            </a:pPr>
            <a:endParaRPr lang="es-ES" sz="10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buSzPts val="1400"/>
            </a:pPr>
            <a:r>
              <a:rPr lang="es-ES" sz="2000" b="1" i="0" u="none" strike="noStrike" cap="none" dirty="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#ChallengeRobots</a:t>
            </a:r>
            <a:endParaRPr lang="es-ES" sz="2000" b="1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816613" y="1792940"/>
            <a:ext cx="2098200" cy="513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000000"/>
                </a:solidFill>
                <a:latin typeface="+mn-lt"/>
                <a:ea typeface="Arial Narrow"/>
                <a:cs typeface="Arial Narrow"/>
                <a:sym typeface="Arial Narrow"/>
              </a:rPr>
              <a:t>¿Cómo has ido creando tu imaginario de la vida, de la sociedad con robots? ¿Es el cine de ciencia ficción una de tus principales referencias?</a:t>
            </a:r>
            <a:endParaRPr sz="1200" dirty="0">
              <a:latin typeface="+mn-l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000000"/>
                </a:solidFill>
                <a:latin typeface="+mn-lt"/>
                <a:ea typeface="Arial Narrow"/>
                <a:cs typeface="Arial Narrow"/>
                <a:sym typeface="Arial Narrow"/>
              </a:rPr>
              <a:t>Organiza una actividad sobre cine, comparte y recomienda tus películas y cortos favoritos de robots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2000" b="1" i="0" u="none" strike="noStrike" cap="none" dirty="0">
                <a:solidFill>
                  <a:srgbClr val="4472C4"/>
                </a:solidFill>
                <a:latin typeface="Arial Narrow"/>
                <a:ea typeface="Arial Narrow"/>
                <a:cs typeface="Arial Narrow"/>
                <a:sym typeface="Arial Narrow"/>
              </a:rPr>
              <a:t>#CineRobots</a:t>
            </a:r>
            <a:endParaRPr sz="2000" b="1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5229381" y="1783781"/>
            <a:ext cx="2131200" cy="287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000000"/>
                </a:solidFill>
                <a:latin typeface="+mj-lt"/>
                <a:ea typeface="Arial Narrow"/>
                <a:cs typeface="Arial Narrow"/>
                <a:sym typeface="Arial Narrow"/>
              </a:rPr>
              <a:t>La literatura de ciencia ficción nos lleva a mundos soñados. Te animamos a organizar alguna actividad y a participar en la creación de un hilo de </a:t>
            </a:r>
            <a:r>
              <a:rPr lang="es-ES" sz="1200" dirty="0">
                <a:latin typeface="+mj-lt"/>
                <a:ea typeface="Arial Narrow"/>
                <a:cs typeface="Arial Narrow"/>
                <a:sym typeface="Arial Narrow"/>
              </a:rPr>
              <a:t>T</a:t>
            </a:r>
            <a:r>
              <a:rPr lang="es-ES" sz="1200" b="0" i="0" u="none" strike="noStrike" cap="none" dirty="0">
                <a:solidFill>
                  <a:srgbClr val="000000"/>
                </a:solidFill>
                <a:latin typeface="+mj-lt"/>
                <a:ea typeface="Arial Narrow"/>
                <a:cs typeface="Arial Narrow"/>
                <a:sym typeface="Arial Narrow"/>
              </a:rPr>
              <a:t>witter con tu relato de robots y humanos.</a:t>
            </a:r>
            <a:endParaRPr sz="1200" dirty="0">
              <a:latin typeface="+mj-l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000000"/>
                </a:solidFill>
                <a:latin typeface="+mj-lt"/>
                <a:ea typeface="Arial Narrow"/>
                <a:cs typeface="Arial Narrow"/>
                <a:sym typeface="Arial Narrow"/>
              </a:rPr>
              <a:t>Puedes crear el tuyo o sumarte a alguno ya iniciado</a:t>
            </a:r>
            <a:endParaRPr sz="12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 dirty="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#eRobots</a:t>
            </a:r>
            <a:endParaRPr sz="2000" b="1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33922" y="1812765"/>
            <a:ext cx="20550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rPr>
              <a:t>Con M de… comparte tus modelos de mujeres que se dedican a estas siglas STEAM y que están cerca de ti.</a:t>
            </a:r>
            <a:endParaRPr sz="1200" b="0" i="0" u="none" strike="noStrike" cap="none" dirty="0">
              <a:solidFill>
                <a:schemeClr val="dk1"/>
              </a:solidFill>
              <a:latin typeface="+mn-lt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+mn-lt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rPr>
              <a:t>Empezamos con nuestra invitada a la charla inaugural de este año en la Jornada ERW2022, Nerea Luis </a:t>
            </a:r>
            <a:r>
              <a:rPr lang="es-ES" sz="1200" b="0" i="0" u="none" strike="noStrike" cap="none" dirty="0" err="1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rPr>
              <a:t>Mingueza</a:t>
            </a: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Arial Narrow"/>
                <a:cs typeface="Arial Narrow"/>
                <a:sym typeface="Arial Narrow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+mn-lt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000" b="1" i="0" u="none" strike="noStrike" cap="none" dirty="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#ConMde</a:t>
            </a:r>
            <a:endParaRPr sz="2000" b="1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9757653" y="1771471"/>
            <a:ext cx="1999200" cy="307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000000"/>
                </a:solidFill>
                <a:latin typeface="+mj-lt"/>
                <a:ea typeface="Arial Narrow"/>
                <a:cs typeface="Arial Narrow"/>
                <a:sym typeface="Arial Narrow"/>
              </a:rPr>
              <a:t>El arte explora caminos fusionando tecnología, lenguajes de programación, interfaces a nuevas formas de percibir sensaciones artísticas y dotando de accesibilidad a personas con diversidad funcional</a:t>
            </a:r>
            <a:endParaRPr lang="es-ES" sz="1200" dirty="0">
              <a:latin typeface="+mj-l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200" i="0" u="none" strike="noStrike" cap="none" dirty="0">
                <a:solidFill>
                  <a:srgbClr val="000000"/>
                </a:solidFill>
                <a:latin typeface="+mj-lt"/>
                <a:ea typeface="Arial Narrow"/>
                <a:cs typeface="Arial Narrow"/>
                <a:sym typeface="Arial Narrow"/>
              </a:rPr>
              <a:t>Es tu turno, explora, descubre y comparte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 dirty="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#ArtRobots</a:t>
            </a: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874683" y="125787"/>
            <a:ext cx="75120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0" i="0" u="none" strike="noStrike" cap="none" dirty="0">
                <a:solidFill>
                  <a:srgbClr val="D90F59"/>
                </a:solidFill>
                <a:latin typeface="Bebas Neue"/>
                <a:ea typeface="Bebas Neue"/>
                <a:cs typeface="Bebas Neue"/>
                <a:sym typeface="Bebas Neue"/>
              </a:rPr>
              <a:t>Semana Europea de la Robótica 2022</a:t>
            </a:r>
            <a:endParaRPr sz="3600" b="0" i="0" u="none" strike="noStrike" cap="none" dirty="0">
              <a:solidFill>
                <a:srgbClr val="D90F5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36A4BF9D-CDE8-7A73-4CE7-4CD9A5BA0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28" y="116551"/>
            <a:ext cx="2344944" cy="1021333"/>
          </a:xfrm>
          <a:prstGeom prst="rect">
            <a:avLst/>
          </a:prstGeom>
        </p:spPr>
      </p:pic>
      <p:sp>
        <p:nvSpPr>
          <p:cNvPr id="6" name="Google Shape;105;p1">
            <a:extLst>
              <a:ext uri="{FF2B5EF4-FFF2-40B4-BE49-F238E27FC236}">
                <a16:creationId xmlns:a16="http://schemas.microsoft.com/office/drawing/2014/main" id="{3456DC09-92F4-07FB-48B9-0F51F5E285AF}"/>
              </a:ext>
            </a:extLst>
          </p:cNvPr>
          <p:cNvSpPr txBox="1"/>
          <p:nvPr/>
        </p:nvSpPr>
        <p:spPr>
          <a:xfrm>
            <a:off x="1988955" y="5356602"/>
            <a:ext cx="751202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8800" b="0" i="0" u="none" strike="noStrike" cap="none" dirty="0">
                <a:solidFill>
                  <a:srgbClr val="D90F59"/>
                </a:solidFill>
                <a:latin typeface="Bebas Neue"/>
                <a:ea typeface="Bebas Neue"/>
                <a:cs typeface="Bebas Neue"/>
                <a:sym typeface="Bebas Neue"/>
              </a:rPr>
              <a:t>#ERW2022</a:t>
            </a:r>
            <a:endParaRPr sz="8800" b="0" i="0" u="none" strike="noStrike" cap="none" dirty="0">
              <a:solidFill>
                <a:srgbClr val="D90F5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251</Words>
  <Application>Microsoft Office PowerPoint</Application>
  <PresentationFormat>Panorámica</PresentationFormat>
  <Paragraphs>53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Arial Narrow</vt:lpstr>
      <vt:lpstr>Arial</vt:lpstr>
      <vt:lpstr>Bebas Neue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CARMELA SANCHEZ NADAL</dc:creator>
  <cp:lastModifiedBy>Sonia Mata Ortega</cp:lastModifiedBy>
  <cp:revision>8</cp:revision>
  <dcterms:created xsi:type="dcterms:W3CDTF">2020-09-28T11:33:33Z</dcterms:created>
  <dcterms:modified xsi:type="dcterms:W3CDTF">2022-11-10T09:05:34Z</dcterms:modified>
</cp:coreProperties>
</file>